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25/05/2018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25/05/2018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3" name="Slide">
            <a:extLst>
              <a:ext uri="{FF2B5EF4-FFF2-40B4-BE49-F238E27FC236}">
                <a16:creationId xmlns:a16="http://schemas.microsoft.com/office/drawing/2014/main" id="{428EA654-EDF4-4426-A78D-E1BEB70D4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b="29231"/>
          <a:stretch/>
        </p:blipFill>
        <p:spPr>
          <a:xfrm>
            <a:off x="0" y="0"/>
            <a:ext cx="9144000" cy="485335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9525"/>
          <a:ext cx="9144000" cy="6867525"/>
          <a:chOff x="0" y="9525"/>
          <a:chExt cx="9144000" cy="6867525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Loui Mercieca</cp:lastModifiedBy>
  <cp:revision>1</cp:revision>
  <dcterms:created xsi:type="dcterms:W3CDTF">2018-05-25T00:52:48Z</dcterms:created>
  <dcterms:modified xsi:type="dcterms:W3CDTF">2018-05-25T00:55:57Z</dcterms:modified>
  <cp:category/>
</cp:coreProperties>
</file>